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  <p:sldId id="258" r:id="rId5"/>
    <p:sldId id="262" r:id="rId6"/>
    <p:sldId id="263" r:id="rId7"/>
    <p:sldId id="265" r:id="rId8"/>
    <p:sldId id="271" r:id="rId9"/>
    <p:sldId id="266" r:id="rId10"/>
    <p:sldId id="267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89A"/>
    <a:srgbClr val="3568AA"/>
    <a:srgbClr val="336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595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80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65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3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54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4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69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6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01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2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1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94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DC7C-E932-4B0B-9E36-2BF2EFADE1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69057-C57C-4670-9CE2-89C0F29E3B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25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vk.com/ash_krs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441" y="1438077"/>
            <a:ext cx="90993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0">
                  <a:noFill/>
                </a:ln>
                <a:solidFill>
                  <a:srgbClr val="3061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</a:t>
            </a:r>
          </a:p>
          <a:p>
            <a:pPr algn="ctr"/>
            <a:r>
              <a:rPr lang="ru-RU" sz="4000" b="1" dirty="0" smtClean="0">
                <a:ln w="0">
                  <a:noFill/>
                </a:ln>
                <a:solidFill>
                  <a:srgbClr val="3061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Скандинавская </a:t>
            </a:r>
            <a:r>
              <a:rPr lang="ru-RU" sz="4000" b="1" dirty="0">
                <a:ln w="0">
                  <a:noFill/>
                </a:ln>
                <a:solidFill>
                  <a:srgbClr val="3061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ходьба доступна и легка </a:t>
            </a:r>
            <a:endParaRPr lang="ru-RU" sz="4000" b="1" dirty="0" smtClean="0">
              <a:ln w="0">
                <a:noFill/>
              </a:ln>
              <a:solidFill>
                <a:srgbClr val="3061A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ln w="0">
                  <a:noFill/>
                </a:ln>
                <a:solidFill>
                  <a:srgbClr val="3061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n w="0">
                  <a:noFill/>
                </a:ln>
                <a:solidFill>
                  <a:srgbClr val="3061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людей с инвалидностью  и  пенсионеров</a:t>
            </a:r>
            <a:endParaRPr lang="ru-RU" sz="2800" b="1" dirty="0" smtClean="0">
              <a:ln w="0">
                <a:noFill/>
              </a:ln>
              <a:solidFill>
                <a:srgbClr val="3061A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n w="0">
                  <a:noFill/>
                </a:ln>
                <a:solidFill>
                  <a:srgbClr val="3061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n w="0">
                  <a:noFill/>
                </a:ln>
                <a:solidFill>
                  <a:srgbClr val="3061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n w="0">
                  <a:noFill/>
                </a:ln>
                <a:solidFill>
                  <a:srgbClr val="3061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n w="0">
                  <a:noFill/>
                </a:ln>
                <a:solidFill>
                  <a:srgbClr val="3061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3061A3"/>
                </a:solidFill>
              </a:rPr>
              <a:t> </a:t>
            </a:r>
            <a:endParaRPr lang="ru-RU" dirty="0">
              <a:solidFill>
                <a:srgbClr val="3061A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5889" y="529826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275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ВОИ г. Зеленогорск</a:t>
            </a:r>
            <a:endParaRPr lang="ru-RU" dirty="0">
              <a:solidFill>
                <a:srgbClr val="275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275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Красноярского края </a:t>
            </a:r>
          </a:p>
          <a:p>
            <a:pPr algn="ctr"/>
            <a:r>
              <a:rPr lang="ru-RU" dirty="0" smtClean="0">
                <a:solidFill>
                  <a:srgbClr val="275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2021- 2023 гг. </a:t>
            </a:r>
            <a:endParaRPr lang="ru-RU" dirty="0">
              <a:solidFill>
                <a:srgbClr val="275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5766" r="6265" b="23667"/>
          <a:stretch/>
        </p:blipFill>
        <p:spPr>
          <a:xfrm>
            <a:off x="6728059" y="983811"/>
            <a:ext cx="3474719" cy="4851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6"/>
          <a:stretch/>
        </p:blipFill>
        <p:spPr>
          <a:xfrm>
            <a:off x="1944304" y="983811"/>
            <a:ext cx="3542096" cy="4853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00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612" y="365126"/>
            <a:ext cx="6391746" cy="848038"/>
          </a:xfrm>
        </p:spPr>
        <p:txBody>
          <a:bodyPr/>
          <a:lstStyle/>
          <a:p>
            <a:r>
              <a:rPr lang="ru-RU" b="1" dirty="0">
                <a:solidFill>
                  <a:srgbClr val="3568AA"/>
                </a:solidFill>
              </a:rPr>
              <a:t>Команда проекта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1" y="1176549"/>
            <a:ext cx="2046084" cy="2736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97" y="1195984"/>
            <a:ext cx="3092057" cy="2064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52" y="1176549"/>
            <a:ext cx="3016338" cy="2254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69" y="4257727"/>
            <a:ext cx="3569970" cy="23720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V="1">
            <a:off x="488887" y="4190746"/>
            <a:ext cx="2381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6589A"/>
                </a:solidFill>
              </a:rPr>
              <a:t>Федосеева Светлана Викторовна 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8483097" y="3499995"/>
            <a:ext cx="2806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568AA"/>
                </a:solidFill>
              </a:rPr>
              <a:t>Иванова Надежда Михайловна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44397" y="3176829"/>
            <a:ext cx="4097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solidFill>
                  <a:srgbClr val="3568AA"/>
                </a:solidFill>
              </a:rPr>
              <a:t>Кияшко Оксана Владимировна 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2734148" y="4808475"/>
            <a:ext cx="2017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solidFill>
                  <a:srgbClr val="26589A"/>
                </a:solidFill>
              </a:rPr>
              <a:t>Соколова Татьяна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80296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9348" y="181857"/>
            <a:ext cx="8956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568A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ПРЕИМУЩЕСТВА И ПОЛЬЗА ДЛЯ ЗДОРОВЬЯ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568A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СКАНДИНАВСКОЙ (СЕВЕРНОЙ) ХОДЬБЫ</a:t>
            </a:r>
            <a:endParaRPr lang="ru-RU" sz="2000" dirty="0" smtClean="0">
              <a:solidFill>
                <a:srgbClr val="2658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Физические упражнения, подходящие для всех,  независимо от возраста, пола и физического состояния.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45" y="2661334"/>
            <a:ext cx="5462949" cy="2726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395" y="2278770"/>
            <a:ext cx="2492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Способствует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улучшению осанки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5765" y="5814611"/>
            <a:ext cx="2492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Эффективно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тренирует ноги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7533" y="4485601"/>
            <a:ext cx="2492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Держит</a:t>
            </a:r>
            <a:r>
              <a:rPr lang="ru-RU" sz="2000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мышцы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ягодиц в тонусе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3648" y="3382053"/>
            <a:ext cx="2492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Укрепляет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мышцы спины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4372" y="4498017"/>
            <a:ext cx="2492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Держит</a:t>
            </a:r>
            <a:r>
              <a:rPr lang="ru-RU" sz="2000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мышцы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бедер в тонусе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4123" y="5814611"/>
            <a:ext cx="2492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Снимает нагрузку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коленные суставы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7981" y="3347644"/>
            <a:ext cx="2492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ahnschrift SemiBold SemiConden" panose="020B0502040204020203" pitchFamily="34" charset="0"/>
                <a:cs typeface="Arial" panose="020B0604020202020204" pitchFamily="34" charset="0"/>
              </a:rPr>
              <a:t>Укрепляет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мышцы живота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4894" y="2299853"/>
            <a:ext cx="37233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ahnschrift SemiCondensed" panose="020B0502040204020203" pitchFamily="34" charset="0"/>
                <a:cs typeface="Arial" panose="020B0604020202020204" pitchFamily="34" charset="0"/>
              </a:rPr>
              <a:t>Улучшает работу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сердца и кровеносных сосудов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95"/>
          <a:stretch/>
        </p:blipFill>
        <p:spPr>
          <a:xfrm>
            <a:off x="893949" y="2238711"/>
            <a:ext cx="10406112" cy="3875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8190" y="1006280"/>
            <a:ext cx="9038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Без специально-сконструированных палок невозможно освоить правильную технику ходьбы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45179" y="2626986"/>
            <a:ext cx="2146434" cy="8027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569245" y="2480648"/>
            <a:ext cx="40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hnschrift SemiBold SemiConden" panose="020B0502040204020203" pitchFamily="34" charset="0"/>
              </a:rPr>
              <a:t>ТЕМЛЯК – ПЕРЧАТКА</a:t>
            </a:r>
            <a:r>
              <a:rPr lang="ru-RU" dirty="0" smtClean="0"/>
              <a:t>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который надёжно фиксирует папку у вас в руках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25853" y="4906551"/>
            <a:ext cx="2473693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1848" y="4906551"/>
            <a:ext cx="332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hnschrift SemiBold SemiConden" panose="020B0502040204020203" pitchFamily="34" charset="0"/>
              </a:rPr>
              <a:t>НАКОНЕЧНИКИ:</a:t>
            </a:r>
            <a:r>
              <a:rPr lang="ru-RU" dirty="0" smtClean="0"/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резиновый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для твёрдых поверхностей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2075" y="347630"/>
            <a:ext cx="6930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64A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 ЧЕГО СОСТОИТ ПАЛКА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68842" y="5580715"/>
            <a:ext cx="4138863" cy="616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24979" y="5552882"/>
            <a:ext cx="4004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hnschrift SemiBold SemiConden" panose="020B0502040204020203" pitchFamily="34" charset="0"/>
              </a:rPr>
              <a:t>ДРЕВКО</a:t>
            </a:r>
            <a:r>
              <a:rPr lang="ru-RU" dirty="0" smtClean="0"/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состоит из углеволокна с добавлением карбона, что делает палку очень прочной и лёгкой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72075" y="2902255"/>
            <a:ext cx="1530418" cy="517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2011" y="3683387"/>
            <a:ext cx="3647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hnschrift SemiBold SemiConden" panose="020B0502040204020203" pitchFamily="34" charset="0"/>
              </a:rPr>
              <a:t>РУЧКА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Специальная ручка эргономичной формы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9024" y="436303"/>
            <a:ext cx="71417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64A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 партнеры и методисты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64A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АССОЦИАЦИЯ СКАНДИНАВСКОЙ ХОДЬБЫ </a:t>
            </a:r>
          </a:p>
          <a:p>
            <a:pPr algn="ctr"/>
            <a:r>
              <a:rPr lang="ru-RU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Красноярском крае образована в марте 2021 года.</a:t>
            </a:r>
            <a:br>
              <a:rPr lang="ru-RU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https://vk.com/ash_krsk</a:t>
            </a:r>
            <a:endParaRPr lang="ru-RU" dirty="0" smtClean="0">
              <a:solidFill>
                <a:srgbClr val="2658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srgbClr val="2658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/>
            <a:r>
              <a:rPr lang="ru-RU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Цели: развитие и пропаганда скандинавской ходьбы на  территории Красноярского края, спортивно-оздоровительные мероприятия, мастер-классы, проведение активного досуга.</a:t>
            </a:r>
            <a:br>
              <a:rPr lang="ru-RU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 smtClean="0">
              <a:solidFill>
                <a:srgbClr val="2658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Мобильное </a:t>
            </a:r>
            <a:r>
              <a:rPr lang="ru-RU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 «Сибирь шагающая»: </a:t>
            </a:r>
            <a:endParaRPr lang="ru-RU" dirty="0" smtClean="0">
              <a:solidFill>
                <a:srgbClr val="2658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/>
            <a:r>
              <a:rPr lang="ru-RU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ходи</a:t>
            </a:r>
            <a:r>
              <a:rPr lang="ru-RU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выигрывай и получай призы!</a:t>
            </a:r>
            <a:br>
              <a:rPr lang="ru-RU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участники делятся по категориям: дети, молодежь, взрослые, старшее поколение и люди с ОВЗ. Люди с ОВЗ соревнуются в личном зачете.</a:t>
            </a:r>
            <a:br>
              <a:rPr lang="ru-RU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 smtClean="0">
              <a:solidFill>
                <a:srgbClr val="2658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7" t="25280" r="25080" b="26517"/>
          <a:stretch/>
        </p:blipFill>
        <p:spPr>
          <a:xfrm>
            <a:off x="8831872" y="1919841"/>
            <a:ext cx="1871420" cy="3219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31" y="1317016"/>
            <a:ext cx="2570501" cy="44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71" y="1300750"/>
            <a:ext cx="3418676" cy="45610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8134" y="1300750"/>
            <a:ext cx="61794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589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Сертифицированные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589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инструкторы Ассоциации Скандинавской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589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ходьбы</a:t>
            </a:r>
            <a:endParaRPr lang="ru-RU" sz="2400" dirty="0">
              <a:ln w="0"/>
              <a:solidFill>
                <a:srgbClr val="3364A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ln w="0"/>
                <a:solidFill>
                  <a:srgbClr val="3364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МО </a:t>
            </a:r>
            <a:r>
              <a:rPr lang="ru-RU" sz="2400" dirty="0">
                <a:ln w="0"/>
                <a:solidFill>
                  <a:srgbClr val="3364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ВОИ   </a:t>
            </a:r>
            <a:endParaRPr lang="ru-RU" sz="2400" dirty="0" smtClean="0">
              <a:ln w="0"/>
              <a:solidFill>
                <a:srgbClr val="3364A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n w="0"/>
              <a:solidFill>
                <a:srgbClr val="3364A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Прошли </a:t>
            </a:r>
            <a:r>
              <a:rPr lang="ru-RU" sz="2400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в г. </a:t>
            </a:r>
            <a:r>
              <a:rPr lang="ru-RU" sz="2400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Красноярске, проводят еженедельные тренировки, </a:t>
            </a:r>
          </a:p>
          <a:p>
            <a:r>
              <a:rPr lang="ru-RU" sz="2400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подготовили </a:t>
            </a:r>
            <a:r>
              <a:rPr lang="ru-RU" sz="2400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команду </a:t>
            </a:r>
            <a:r>
              <a:rPr lang="ru-RU" sz="2400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sz="2400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ВОИ для участия </a:t>
            </a:r>
            <a:r>
              <a:rPr lang="ru-RU" sz="2400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двух Фестивалях </a:t>
            </a:r>
            <a:r>
              <a:rPr lang="ru-RU" sz="2400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фоновой и </a:t>
            </a:r>
            <a:r>
              <a:rPr lang="ru-RU" sz="2400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скандинавской </a:t>
            </a:r>
            <a:r>
              <a:rPr lang="ru-RU" sz="2400" dirty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ходьбе в г. Зеленогорске</a:t>
            </a:r>
            <a:r>
              <a:rPr lang="ru-RU" sz="2400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2658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22"/>
          <a:stretch/>
        </p:blipFill>
        <p:spPr>
          <a:xfrm>
            <a:off x="2920490" y="3333344"/>
            <a:ext cx="2894840" cy="34073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95" b="9752"/>
          <a:stretch/>
        </p:blipFill>
        <p:spPr>
          <a:xfrm>
            <a:off x="541535" y="1096231"/>
            <a:ext cx="3396095" cy="25544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Box 3"/>
          <p:cNvSpPr txBox="1"/>
          <p:nvPr/>
        </p:nvSpPr>
        <p:spPr>
          <a:xfrm>
            <a:off x="6239583" y="1348185"/>
            <a:ext cx="47645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 smtClean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занятиях </a:t>
            </a:r>
            <a:r>
              <a:rPr lang="ru-RU" sz="2400" b="1" dirty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скандинавской </a:t>
            </a:r>
            <a:r>
              <a:rPr lang="ru-RU" sz="2400" b="1" dirty="0" smtClean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ходьбы</a:t>
            </a:r>
            <a:r>
              <a:rPr lang="ru-RU" sz="2400" b="1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Рано </a:t>
            </a:r>
            <a:r>
              <a:rPr lang="ru-RU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утром с удовольствием </a:t>
            </a:r>
            <a:r>
              <a:rPr lang="ru-RU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шагаем </a:t>
            </a:r>
            <a:r>
              <a:rPr lang="ru-RU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городскому скверу. </a:t>
            </a:r>
            <a:endParaRPr lang="ru-RU" dirty="0" smtClean="0">
              <a:solidFill>
                <a:srgbClr val="3568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Дышим </a:t>
            </a:r>
            <a:r>
              <a:rPr lang="ru-RU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свежим воздухом, птички поют, люди улыбаются. </a:t>
            </a:r>
            <a:endParaRPr lang="ru-RU" dirty="0" smtClean="0">
              <a:solidFill>
                <a:srgbClr val="3568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</a:t>
            </a:r>
            <a:r>
              <a:rPr lang="ru-RU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радостный мужчина громко крикнул: " ЗДОРОВЬЯ".</a:t>
            </a:r>
            <a:br>
              <a:rPr lang="ru-RU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 smtClean="0">
              <a:solidFill>
                <a:srgbClr val="3568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ru-RU" sz="2000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конечно, мы за этим собрались.</a:t>
            </a:r>
            <a:br>
              <a:rPr lang="ru-RU" sz="2000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ПРИСОЕДИНЯЙТЕСЬ!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45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17727" r="5413" b="14153"/>
          <a:stretch/>
        </p:blipFill>
        <p:spPr>
          <a:xfrm>
            <a:off x="1065639" y="3005849"/>
            <a:ext cx="5741497" cy="35138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7401208" y="3422227"/>
            <a:ext cx="3485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n w="0"/>
              <a:solidFill>
                <a:srgbClr val="26589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21-22 </a:t>
            </a:r>
            <a:r>
              <a:rPr lang="ru-RU" sz="2000" b="1" dirty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мая 2022 </a:t>
            </a:r>
            <a:r>
              <a:rPr lang="ru-RU" sz="2000" b="1" dirty="0" smtClean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 Всемирный </a:t>
            </a:r>
            <a:r>
              <a:rPr lang="ru-RU" sz="2000" b="1" dirty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УИКЕНД скандинавской </a:t>
            </a:r>
            <a:r>
              <a:rPr lang="ru-RU" sz="2000" b="1" dirty="0" smtClean="0">
                <a:ln w="0"/>
                <a:solidFill>
                  <a:srgbClr val="26589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ходьбы. </a:t>
            </a:r>
            <a:r>
              <a:rPr lang="ru-RU" sz="2000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МО ВОИ отметила </a:t>
            </a:r>
            <a:r>
              <a:rPr lang="ru-RU" sz="2000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костюмированной тренировкой, играми, танцами и чаепитием.</a:t>
            </a:r>
            <a:br>
              <a:rPr lang="ru-RU" sz="2000" dirty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rgbClr val="3568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85" y="244442"/>
            <a:ext cx="4180803" cy="320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92570" y="353085"/>
            <a:ext cx="295143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6589A"/>
                </a:solidFill>
                <a:latin typeface="Arial" pitchFamily="34" charset="0"/>
                <a:cs typeface="Arial" pitchFamily="34" charset="0"/>
              </a:rPr>
              <a:t>Команда </a:t>
            </a:r>
            <a:r>
              <a:rPr lang="ru-RU" sz="2000" b="1" dirty="0" smtClean="0">
                <a:solidFill>
                  <a:srgbClr val="26589A"/>
                </a:solidFill>
                <a:latin typeface="Arial" pitchFamily="34" charset="0"/>
                <a:cs typeface="Arial" pitchFamily="34" charset="0"/>
              </a:rPr>
              <a:t>МО ВОИ отметила </a:t>
            </a:r>
            <a:r>
              <a:rPr lang="ru-RU" sz="2000" b="1" dirty="0">
                <a:solidFill>
                  <a:srgbClr val="26589A"/>
                </a:solidFill>
                <a:latin typeface="Arial" pitchFamily="34" charset="0"/>
                <a:cs typeface="Arial" pitchFamily="34" charset="0"/>
              </a:rPr>
              <a:t>100-летие Пионерской </a:t>
            </a:r>
            <a:r>
              <a:rPr lang="ru-RU" sz="2000" b="1" dirty="0" smtClean="0">
                <a:solidFill>
                  <a:srgbClr val="26589A"/>
                </a:solidFill>
                <a:latin typeface="Arial" pitchFamily="34" charset="0"/>
                <a:cs typeface="Arial" pitchFamily="34" charset="0"/>
              </a:rPr>
              <a:t>организации – 2022 г.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05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0974" y="153909"/>
            <a:ext cx="60567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ПОХОДЫ выходного дня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Организовано  </a:t>
            </a:r>
            <a:r>
              <a:rPr lang="ru-RU" sz="2400" dirty="0" smtClean="0">
                <a:solidFill>
                  <a:srgbClr val="2658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походов в любое время года, при любой погоде</a:t>
            </a:r>
            <a:r>
              <a:rPr lang="ru-RU" sz="2000" dirty="0">
                <a:solidFill>
                  <a:srgbClr val="26589A"/>
                </a:solidFill>
              </a:rPr>
              <a:t/>
            </a:r>
            <a:br>
              <a:rPr lang="ru-RU" sz="2000" dirty="0">
                <a:solidFill>
                  <a:srgbClr val="26589A"/>
                </a:solidFill>
              </a:rPr>
            </a:br>
            <a:endParaRPr lang="ru-RU" sz="2000" dirty="0">
              <a:solidFill>
                <a:srgbClr val="26589A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7" y="4135073"/>
            <a:ext cx="3446451" cy="2576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81" y="1662014"/>
            <a:ext cx="5595043" cy="23383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96" y="4019739"/>
            <a:ext cx="3407672" cy="25557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54" y="4179002"/>
            <a:ext cx="3376391" cy="253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r="-365" b="6098"/>
          <a:stretch/>
        </p:blipFill>
        <p:spPr>
          <a:xfrm>
            <a:off x="1070803" y="1150724"/>
            <a:ext cx="5148433" cy="33150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Прямоугольник 2"/>
          <p:cNvSpPr/>
          <p:nvPr/>
        </p:nvSpPr>
        <p:spPr>
          <a:xfrm>
            <a:off x="2197791" y="5814279"/>
            <a:ext cx="76729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Дружная команда МО ВОИ на Фестивалях</a:t>
            </a:r>
          </a:p>
          <a:p>
            <a:r>
              <a:rPr lang="ru-RU" sz="2800" b="1" dirty="0" smtClean="0">
                <a:solidFill>
                  <a:srgbClr val="3568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мая 2022 и 15 июля 2023</a:t>
            </a:r>
            <a:endParaRPr lang="ru-RU" sz="2800" b="1" dirty="0">
              <a:solidFill>
                <a:srgbClr val="3568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36" y="2261067"/>
            <a:ext cx="5172892" cy="34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248</Words>
  <Application>Microsoft Office PowerPoint</Application>
  <PresentationFormat>Произвольный</PresentationFormat>
  <Paragraphs>64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проекта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24</cp:revision>
  <dcterms:created xsi:type="dcterms:W3CDTF">2022-06-23T05:10:06Z</dcterms:created>
  <dcterms:modified xsi:type="dcterms:W3CDTF">2023-10-19T15:27:27Z</dcterms:modified>
</cp:coreProperties>
</file>